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8347-309B-4ED0-BF22-320FA4A19AA1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DD4C-B265-469C-9328-CBF19431DE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3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8347-309B-4ED0-BF22-320FA4A19AA1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DD4C-B265-469C-9328-CBF19431DE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32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8347-309B-4ED0-BF22-320FA4A19AA1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DD4C-B265-469C-9328-CBF19431DE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01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8347-309B-4ED0-BF22-320FA4A19AA1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DD4C-B265-469C-9328-CBF19431DE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736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8347-309B-4ED0-BF22-320FA4A19AA1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DD4C-B265-469C-9328-CBF19431DE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41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8347-309B-4ED0-BF22-320FA4A19AA1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DD4C-B265-469C-9328-CBF19431DE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417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8347-309B-4ED0-BF22-320FA4A19AA1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DD4C-B265-469C-9328-CBF19431DE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92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8347-309B-4ED0-BF22-320FA4A19AA1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DD4C-B265-469C-9328-CBF19431DE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95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8347-309B-4ED0-BF22-320FA4A19AA1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DD4C-B265-469C-9328-CBF19431DE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47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8347-309B-4ED0-BF22-320FA4A19AA1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DD4C-B265-469C-9328-CBF19431DE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87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8347-309B-4ED0-BF22-320FA4A19AA1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DD4C-B265-469C-9328-CBF19431DE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427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18347-309B-4ED0-BF22-320FA4A19AA1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9DD4C-B265-469C-9328-CBF19431DE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373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83" y="859775"/>
            <a:ext cx="4018543" cy="267415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494" y="767298"/>
            <a:ext cx="4931674" cy="267415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482" y="3606085"/>
            <a:ext cx="4014710" cy="325191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5938" y="3533933"/>
            <a:ext cx="2580787" cy="319527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432882" y="296214"/>
            <a:ext cx="1847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0" y="47109"/>
            <a:ext cx="12192000" cy="70788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THE </a:t>
            </a:r>
            <a:r>
              <a:rPr lang="en-US" sz="4000" b="1" smtClean="0"/>
              <a:t>GREAT 2020 MONEY </a:t>
            </a:r>
            <a:r>
              <a:rPr lang="en-US" sz="4000" b="1" dirty="0" smtClean="0"/>
              <a:t>DEBATE!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769684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 Peters</cp:lastModifiedBy>
  <cp:revision>1</cp:revision>
  <dcterms:created xsi:type="dcterms:W3CDTF">2018-07-21T21:48:39Z</dcterms:created>
  <dcterms:modified xsi:type="dcterms:W3CDTF">2018-07-21T21:49:16Z</dcterms:modified>
</cp:coreProperties>
</file>