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92" r:id="rId3"/>
    <p:sldId id="257" r:id="rId4"/>
    <p:sldId id="291" r:id="rId5"/>
    <p:sldId id="288" r:id="rId6"/>
  </p:sldIdLst>
  <p:sldSz cx="12192000" cy="6858000"/>
  <p:notesSz cx="7077075" cy="9385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  <a:srgbClr val="8FBCFF"/>
    <a:srgbClr val="DAEFC3"/>
    <a:srgbClr val="CCE9AD"/>
    <a:srgbClr val="FFFF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60"/>
  </p:normalViewPr>
  <p:slideViewPr>
    <p:cSldViewPr snapToGrid="0">
      <p:cViewPr varScale="1">
        <p:scale>
          <a:sx n="69" d="100"/>
          <a:sy n="69" d="100"/>
        </p:scale>
        <p:origin x="60" y="4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70895"/>
          </a:xfrm>
          <a:prstGeom prst="rect">
            <a:avLst/>
          </a:prstGeom>
        </p:spPr>
        <p:txBody>
          <a:bodyPr vert="horz" lIns="94064" tIns="47032" rIns="94064" bIns="4703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70895"/>
          </a:xfrm>
          <a:prstGeom prst="rect">
            <a:avLst/>
          </a:prstGeom>
        </p:spPr>
        <p:txBody>
          <a:bodyPr vert="horz" lIns="94064" tIns="47032" rIns="94064" bIns="47032" rtlCol="0"/>
          <a:lstStyle>
            <a:lvl1pPr algn="r">
              <a:defRPr sz="1200"/>
            </a:lvl1pPr>
          </a:lstStyle>
          <a:p>
            <a:fld id="{183112E7-814A-43E3-8D41-430294A14A79}" type="datetimeFigureOut">
              <a:rPr lang="en-US" smtClean="0"/>
              <a:t>6/4/2017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3900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064" tIns="47032" rIns="94064" bIns="4703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516676"/>
            <a:ext cx="5661660" cy="3695462"/>
          </a:xfrm>
          <a:prstGeom prst="rect">
            <a:avLst/>
          </a:prstGeom>
        </p:spPr>
        <p:txBody>
          <a:bodyPr vert="horz" lIns="94064" tIns="47032" rIns="94064" bIns="4703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4407"/>
            <a:ext cx="3066733" cy="470894"/>
          </a:xfrm>
          <a:prstGeom prst="rect">
            <a:avLst/>
          </a:prstGeom>
        </p:spPr>
        <p:txBody>
          <a:bodyPr vert="horz" lIns="94064" tIns="47032" rIns="94064" bIns="4703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914407"/>
            <a:ext cx="3066733" cy="470894"/>
          </a:xfrm>
          <a:prstGeom prst="rect">
            <a:avLst/>
          </a:prstGeom>
        </p:spPr>
        <p:txBody>
          <a:bodyPr vert="horz" lIns="94064" tIns="47032" rIns="94064" bIns="47032" rtlCol="0" anchor="b"/>
          <a:lstStyle>
            <a:lvl1pPr algn="r">
              <a:defRPr sz="1200"/>
            </a:lvl1pPr>
          </a:lstStyle>
          <a:p>
            <a:fld id="{8D3BA55C-3EF0-4B5F-B980-02E63BB1C7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26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522BA-943E-49C1-91FC-0112583DF220}" type="datetimeFigureOut">
              <a:rPr lang="en-US" smtClean="0"/>
              <a:t>6/4/2017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774B5-6819-4724-A2DD-0501C3CA4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522BA-943E-49C1-91FC-0112583DF220}" type="datetimeFigureOut">
              <a:rPr lang="en-US" smtClean="0"/>
              <a:t>6/4/2017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774B5-6819-4724-A2DD-0501C3CA4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51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522BA-943E-49C1-91FC-0112583DF220}" type="datetimeFigureOut">
              <a:rPr lang="en-US" smtClean="0"/>
              <a:t>6/4/2017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774B5-6819-4724-A2DD-0501C3CA4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226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522BA-943E-49C1-91FC-0112583DF220}" type="datetimeFigureOut">
              <a:rPr lang="en-US" smtClean="0"/>
              <a:t>6/4/2017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774B5-6819-4724-A2DD-0501C3CA4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270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522BA-943E-49C1-91FC-0112583DF220}" type="datetimeFigureOut">
              <a:rPr lang="en-US" smtClean="0"/>
              <a:t>6/4/2017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774B5-6819-4724-A2DD-0501C3CA4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332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522BA-943E-49C1-91FC-0112583DF220}" type="datetimeFigureOut">
              <a:rPr lang="en-US" smtClean="0"/>
              <a:t>6/4/2017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774B5-6819-4724-A2DD-0501C3CA4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312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522BA-943E-49C1-91FC-0112583DF220}" type="datetimeFigureOut">
              <a:rPr lang="en-US" smtClean="0"/>
              <a:t>6/4/2017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774B5-6819-4724-A2DD-0501C3CA4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139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522BA-943E-49C1-91FC-0112583DF220}" type="datetimeFigureOut">
              <a:rPr lang="en-US" smtClean="0"/>
              <a:t>6/4/2017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774B5-6819-4724-A2DD-0501C3CA4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448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522BA-943E-49C1-91FC-0112583DF220}" type="datetimeFigureOut">
              <a:rPr lang="en-US" smtClean="0"/>
              <a:t>6/4/2017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774B5-6819-4724-A2DD-0501C3CA4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72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522BA-943E-49C1-91FC-0112583DF220}" type="datetimeFigureOut">
              <a:rPr lang="en-US" smtClean="0"/>
              <a:t>6/4/2017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774B5-6819-4724-A2DD-0501C3CA4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713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522BA-943E-49C1-91FC-0112583DF220}" type="datetimeFigureOut">
              <a:rPr lang="en-US" smtClean="0"/>
              <a:t>6/4/2017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774B5-6819-4724-A2DD-0501C3CA4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282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522BA-943E-49C1-91FC-0112583DF220}" type="datetimeFigureOut">
              <a:rPr lang="en-US" smtClean="0"/>
              <a:t>6/4/2017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774B5-6819-4724-A2DD-0501C3CA4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070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en-US" dirty="0" smtClean="0"/>
              <a:t>THE NEED FOR</a:t>
            </a:r>
            <a:br>
              <a:rPr lang="en-US" dirty="0" smtClean="0"/>
            </a:br>
            <a:r>
              <a:rPr lang="en-US" dirty="0" smtClean="0"/>
              <a:t> MONETARY REFORM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solidFill>
            <a:srgbClr val="FFFFAB"/>
          </a:solidFill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Don </a:t>
            </a:r>
            <a:r>
              <a:rPr lang="en-US" dirty="0" smtClean="0"/>
              <a:t>Butterfield</a:t>
            </a:r>
            <a:endParaRPr lang="en-US" dirty="0"/>
          </a:p>
          <a:p>
            <a:r>
              <a:rPr lang="en-US" dirty="0" smtClean="0"/>
              <a:t>Member, American Monetary Institute</a:t>
            </a:r>
          </a:p>
        </p:txBody>
      </p:sp>
    </p:spTree>
    <p:extLst>
      <p:ext uri="{BB962C8B-B14F-4D97-AF65-F5344CB8AC3E}">
        <p14:creationId xmlns:p14="http://schemas.microsoft.com/office/powerpoint/2010/main" val="13526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99753" y="2064327"/>
            <a:ext cx="8952259" cy="156966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THE NEED ACT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 smtClean="0"/>
              <a:t>NATIONAL EMERGENCY EMPLOYMENT DEFENSE ACT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3903103"/>
            <a:ext cx="3657600" cy="243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457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64651" y="861971"/>
            <a:ext cx="6181116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THE SOLUTION:   DEBT-FREE MONEY</a:t>
            </a:r>
            <a:endParaRPr lang="en-US" sz="32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79" y="1981199"/>
            <a:ext cx="4615792" cy="40889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8074" y="6155220"/>
            <a:ext cx="2723887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DENNIS KUCINICH</a:t>
            </a:r>
          </a:p>
          <a:p>
            <a:pPr algn="ctr"/>
            <a:r>
              <a:rPr lang="en-US" b="1" dirty="0" smtClean="0"/>
              <a:t>THE NEED ACT   2011-2012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181600" y="1976760"/>
            <a:ext cx="6830291" cy="409342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b="1" dirty="0" smtClean="0"/>
              <a:t>THE GOVERNMENT BUYS ALL THE SHARES OF THE 12 FEDERAL RESERVE BANKS FROM THE MEMBER COMMERCIAL BANKS.  </a:t>
            </a:r>
          </a:p>
          <a:p>
            <a:endParaRPr lang="en-US" sz="2000" b="1" dirty="0"/>
          </a:p>
          <a:p>
            <a:pPr marL="457200" indent="-457200">
              <a:buFont typeface="+mj-lt"/>
              <a:buAutoNum type="arabicPeriod" startAt="2"/>
            </a:pPr>
            <a:r>
              <a:rPr lang="en-US" sz="2000" b="1" dirty="0"/>
              <a:t>THE COMMERCIAL BANKS REMAIN PRIVATELY </a:t>
            </a:r>
            <a:r>
              <a:rPr lang="en-US" sz="2000" b="1" dirty="0" smtClean="0"/>
              <a:t>OWNED,</a:t>
            </a:r>
            <a:endParaRPr lang="en-US" sz="2000" b="1" dirty="0"/>
          </a:p>
          <a:p>
            <a:r>
              <a:rPr lang="en-US" sz="2000" b="1" dirty="0" smtClean="0"/>
              <a:t>        AND LEND ONLY DEPOSITED MONEY.</a:t>
            </a:r>
          </a:p>
          <a:p>
            <a:pPr marL="342900" indent="-342900">
              <a:buFont typeface="+mj-lt"/>
              <a:buAutoNum type="arabicPeriod"/>
            </a:pPr>
            <a:endParaRPr lang="en-US" sz="2000" b="1" dirty="0"/>
          </a:p>
          <a:p>
            <a:pPr marL="457200" indent="-457200">
              <a:buFont typeface="+mj-lt"/>
              <a:buAutoNum type="arabicPeriod" startAt="3"/>
            </a:pPr>
            <a:r>
              <a:rPr lang="en-US" sz="2000" b="1" dirty="0" smtClean="0"/>
              <a:t>CONGRESS SPENDS THIS DEBT-FREE GOVERNMENT MONEY ON PHYSICAL INFRASTRUCTURE, EDUCATION, HEALTH CARE - CREATING JOBS.</a:t>
            </a:r>
          </a:p>
          <a:p>
            <a:pPr marL="342900" indent="-342900">
              <a:buFont typeface="+mj-lt"/>
              <a:buAutoNum type="arabicPeriod" startAt="3"/>
            </a:pPr>
            <a:endParaRPr lang="en-US" sz="2000" b="1" dirty="0"/>
          </a:p>
          <a:p>
            <a:pPr marL="342900" indent="-342900">
              <a:buFont typeface="+mj-lt"/>
              <a:buAutoNum type="arabicPeriod" startAt="3"/>
            </a:pPr>
            <a:r>
              <a:rPr lang="en-US" sz="2000" b="1" dirty="0" smtClean="0"/>
              <a:t>THE DEBT-FREE MONEY IS SPENT AT ALL LEVELS OF GOVERNMENT – FEDERAL, STATE, &amp; MUNICIPAL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65770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4284" y="392460"/>
            <a:ext cx="10913386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0000FF"/>
                </a:solidFill>
              </a:rPr>
              <a:t>#3   </a:t>
            </a:r>
            <a:r>
              <a:rPr lang="en-US" sz="4400" b="1" dirty="0" smtClean="0">
                <a:solidFill>
                  <a:srgbClr val="0000FF"/>
                </a:solidFill>
              </a:rPr>
              <a:t>SPEND DEBT-FREE MONEY FOR THE</a:t>
            </a:r>
          </a:p>
          <a:p>
            <a:r>
              <a:rPr lang="en-US" sz="4400" b="1" dirty="0">
                <a:solidFill>
                  <a:srgbClr val="0000FF"/>
                </a:solidFill>
              </a:rPr>
              <a:t> </a:t>
            </a:r>
            <a:r>
              <a:rPr lang="en-US" sz="4400" b="1" dirty="0" smtClean="0">
                <a:solidFill>
                  <a:srgbClr val="0000FF"/>
                </a:solidFill>
              </a:rPr>
              <a:t>         BENEFIT OF ALL CITIZENS</a:t>
            </a:r>
          </a:p>
          <a:p>
            <a:pPr algn="ctr"/>
            <a:endParaRPr lang="en-US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44284" y="2331452"/>
            <a:ext cx="10913385" cy="267765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Congress spends to CREATE JOBS and REAL WEALTH  </a:t>
            </a:r>
          </a:p>
          <a:p>
            <a:r>
              <a:rPr lang="en-US" sz="2800" b="1" u="sng" dirty="0" smtClean="0"/>
              <a:t>for all people in the country</a:t>
            </a:r>
            <a:r>
              <a:rPr lang="en-US" sz="2800" b="1" dirty="0" smtClean="0"/>
              <a:t>,  </a:t>
            </a:r>
            <a:r>
              <a:rPr lang="en-US" sz="2800" b="1" i="1" dirty="0" smtClean="0"/>
              <a:t>not the few.</a:t>
            </a:r>
          </a:p>
          <a:p>
            <a:endParaRPr lang="en-US" sz="2800" b="1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Build infrastructure -- trains, dams, bridges, levees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Education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Health Care</a:t>
            </a:r>
            <a:endParaRPr lang="en-US" sz="2800" b="1" dirty="0"/>
          </a:p>
        </p:txBody>
      </p:sp>
      <p:pic>
        <p:nvPicPr>
          <p:cNvPr id="4098" name="Picture 2" descr="http://ts3.mm.bing.net/th?id=H.4773487957640678&amp;pid=15.1&amp;H=100&amp;W=16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449661"/>
            <a:ext cx="2253343" cy="140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ts1.mm.bing.net/th?id=H.4594336320848068&amp;pid=15.1&amp;H=120&amp;W=16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775" y="5449661"/>
            <a:ext cx="1882051" cy="140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ts4.mm.bing.net/th?id=H.4983859733856771&amp;pid=15.1&amp;H=106&amp;W=16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870" y="5417449"/>
            <a:ext cx="2125795" cy="140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ts3.mm.bing.net/th?id=H.4653611164371502&amp;pid=15.1&amp;H=106&amp;W=16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2710" y="5449660"/>
            <a:ext cx="2077175" cy="1376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47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5"/>
          <p:cNvSpPr txBox="1">
            <a:spLocks noChangeArrowheads="1"/>
          </p:cNvSpPr>
          <p:nvPr/>
        </p:nvSpPr>
        <p:spPr bwMode="auto">
          <a:xfrm>
            <a:off x="2325511" y="722143"/>
            <a:ext cx="3179931" cy="91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5329"/>
              <a:t>THE END</a:t>
            </a:r>
          </a:p>
        </p:txBody>
      </p:sp>
      <p:pic>
        <p:nvPicPr>
          <p:cNvPr id="22531" name="Picture 2" descr="https://bradyocallahan.files.wordpress.com/2013/01/debt-fr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5477" y="2360669"/>
            <a:ext cx="6726417" cy="4467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458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</TotalTime>
  <Words>142</Words>
  <Application>Microsoft Office PowerPoint</Application>
  <PresentationFormat>Widescreen</PresentationFormat>
  <Paragraphs>27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THE NEED FOR  MONETARY REFORM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Sue Peters</dc:creator>
  <cp:lastModifiedBy>Sue Peters</cp:lastModifiedBy>
  <cp:revision>60</cp:revision>
  <cp:lastPrinted>2016-05-15T02:49:17Z</cp:lastPrinted>
  <dcterms:created xsi:type="dcterms:W3CDTF">2016-05-07T21:55:38Z</dcterms:created>
  <dcterms:modified xsi:type="dcterms:W3CDTF">2017-06-04T12:13:40Z</dcterms:modified>
</cp:coreProperties>
</file>